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heme/themeOverride1.xml" ContentType="application/vnd.openxmlformats-officedocument.themeOverr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notesMasterIdLst>
    <p:notesMasterId r:id="rId9"/>
  </p:notesMasterIdLst>
  <p:sldIdLst>
    <p:sldId id="256" r:id="rId2"/>
    <p:sldId id="257" r:id="rId3"/>
    <p:sldId id="258" r:id="rId4"/>
    <p:sldId id="262" r:id="rId5"/>
    <p:sldId id="259" r:id="rId6"/>
    <p:sldId id="260" r:id="rId7"/>
    <p:sldId id="261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69" autoAdjust="0"/>
    <p:restoredTop sz="94660"/>
  </p:normalViewPr>
  <p:slideViewPr>
    <p:cSldViewPr snapToGrid="0">
      <p:cViewPr>
        <p:scale>
          <a:sx n="62" d="100"/>
          <a:sy n="62" d="100"/>
        </p:scale>
        <p:origin x="658" y="53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240E3A-EF5E-46AC-8AC6-B6CC75407B6E}" type="datetimeFigureOut">
              <a:rPr lang="en-US" smtClean="0"/>
              <a:t>11/3/2016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1CFBAA-33E5-4120-AE6C-1A8E62379F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97571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1CFBAA-33E5-4120-AE6C-1A8E62379FC8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30734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Must</a:t>
            </a:r>
            <a:r>
              <a:rPr lang="en-US" baseline="0" dirty="0"/>
              <a:t> have an internet connection to view YouTube video. Hit play when ready.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1CFBAA-33E5-4120-AE6C-1A8E62379FC8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52215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38B3E-1F6E-47D6-B09D-DBA16330DF1B}" type="datetimeFigureOut">
              <a:rPr lang="en-US" smtClean="0"/>
              <a:t>11/3/2016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623D1-6123-4738-82A9-B5BCBF71126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2051580"/>
      </p:ext>
    </p:extLst>
  </p:cSld>
  <p:clrMapOvr>
    <a:masterClrMapping/>
  </p:clrMapOvr>
  <p:transition spd="slow">
    <p:wheel spokes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38B3E-1F6E-47D6-B09D-DBA16330DF1B}" type="datetimeFigureOut">
              <a:rPr lang="en-US" smtClean="0"/>
              <a:t>11/3/2016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623D1-6123-4738-82A9-B5BCBF71126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1910270"/>
      </p:ext>
    </p:extLst>
  </p:cSld>
  <p:clrMapOvr>
    <a:masterClrMapping/>
  </p:clrMapOvr>
  <p:transition spd="slow">
    <p:wheel spokes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38B3E-1F6E-47D6-B09D-DBA16330DF1B}" type="datetimeFigureOut">
              <a:rPr lang="en-US" smtClean="0"/>
              <a:t>11/3/2016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623D1-6123-4738-82A9-B5BCBF71126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86260465"/>
      </p:ext>
    </p:extLst>
  </p:cSld>
  <p:clrMapOvr>
    <a:masterClrMapping/>
  </p:clrMapOvr>
  <p:transition spd="slow">
    <p:wheel spokes="1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38B3E-1F6E-47D6-B09D-DBA16330DF1B}" type="datetimeFigureOut">
              <a:rPr lang="en-US" smtClean="0"/>
              <a:t>11/3/2016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623D1-6123-4738-82A9-B5BCBF71126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3080339"/>
      </p:ext>
    </p:extLst>
  </p:cSld>
  <p:clrMapOvr>
    <a:masterClrMapping/>
  </p:clrMapOvr>
  <p:transition spd="slow">
    <p:wheel spokes="1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38B3E-1F6E-47D6-B09D-DBA16330DF1B}" type="datetimeFigureOut">
              <a:rPr lang="en-US" smtClean="0"/>
              <a:t>11/3/2016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623D1-6123-4738-82A9-B5BCBF71126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12409782"/>
      </p:ext>
    </p:extLst>
  </p:cSld>
  <p:clrMapOvr>
    <a:masterClrMapping/>
  </p:clrMapOvr>
  <p:transition spd="slow">
    <p:wheel spokes="1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38B3E-1F6E-47D6-B09D-DBA16330DF1B}" type="datetimeFigureOut">
              <a:rPr lang="en-US" smtClean="0"/>
              <a:t>11/3/2016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623D1-6123-4738-82A9-B5BCBF71126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7300820"/>
      </p:ext>
    </p:extLst>
  </p:cSld>
  <p:clrMapOvr>
    <a:masterClrMapping/>
  </p:clrMapOvr>
  <p:transition spd="slow">
    <p:wheel spokes="1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38B3E-1F6E-47D6-B09D-DBA16330DF1B}" type="datetimeFigureOut">
              <a:rPr lang="en-US" smtClean="0"/>
              <a:t>11/3/2016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623D1-6123-4738-82A9-B5BCBF71126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5494483"/>
      </p:ext>
    </p:extLst>
  </p:cSld>
  <p:clrMapOvr>
    <a:masterClrMapping/>
  </p:clrMapOvr>
  <p:transition spd="slow">
    <p:wheel spokes="1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38B3E-1F6E-47D6-B09D-DBA16330DF1B}" type="datetimeFigureOut">
              <a:rPr lang="en-US" smtClean="0"/>
              <a:t>11/3/2016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623D1-6123-4738-82A9-B5BCBF71126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3815428"/>
      </p:ext>
    </p:extLst>
  </p:cSld>
  <p:clrMapOvr>
    <a:masterClrMapping/>
  </p:clrMapOvr>
  <p:transition spd="slow">
    <p:wheel spokes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38B3E-1F6E-47D6-B09D-DBA16330DF1B}" type="datetimeFigureOut">
              <a:rPr lang="en-US" smtClean="0"/>
              <a:t>11/3/2016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623D1-6123-4738-82A9-B5BCBF71126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092430"/>
      </p:ext>
    </p:extLst>
  </p:cSld>
  <p:clrMapOvr>
    <a:masterClrMapping/>
  </p:clrMapOvr>
  <p:transition spd="slow">
    <p:wheel spokes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38B3E-1F6E-47D6-B09D-DBA16330DF1B}" type="datetimeFigureOut">
              <a:rPr lang="en-US" smtClean="0"/>
              <a:t>11/3/2016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623D1-6123-4738-82A9-B5BCBF71126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6961958"/>
      </p:ext>
    </p:extLst>
  </p:cSld>
  <p:clrMapOvr>
    <a:masterClrMapping/>
  </p:clrMapOvr>
  <p:transition spd="slow">
    <p:wheel spokes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38B3E-1F6E-47D6-B09D-DBA16330DF1B}" type="datetimeFigureOut">
              <a:rPr lang="en-US" smtClean="0"/>
              <a:t>11/3/2016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623D1-6123-4738-82A9-B5BCBF71126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0163693"/>
      </p:ext>
    </p:extLst>
  </p:cSld>
  <p:clrMapOvr>
    <a:masterClrMapping/>
  </p:clrMapOvr>
  <p:transition spd="slow">
    <p:wheel spokes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38B3E-1F6E-47D6-B09D-DBA16330DF1B}" type="datetimeFigureOut">
              <a:rPr lang="en-US" smtClean="0"/>
              <a:t>11/3/2016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623D1-6123-4738-82A9-B5BCBF71126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2277388"/>
      </p:ext>
    </p:extLst>
  </p:cSld>
  <p:clrMapOvr>
    <a:masterClrMapping/>
  </p:clrMapOvr>
  <p:transition spd="slow">
    <p:wheel spokes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38B3E-1F6E-47D6-B09D-DBA16330DF1B}" type="datetimeFigureOut">
              <a:rPr lang="en-US" smtClean="0"/>
              <a:t>11/3/2016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623D1-6123-4738-82A9-B5BCBF71126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6995914"/>
      </p:ext>
    </p:extLst>
  </p:cSld>
  <p:clrMapOvr>
    <a:masterClrMapping/>
  </p:clrMapOvr>
  <p:transition spd="slow">
    <p:wheel spokes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38B3E-1F6E-47D6-B09D-DBA16330DF1B}" type="datetimeFigureOut">
              <a:rPr lang="en-US" smtClean="0"/>
              <a:t>11/3/2016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623D1-6123-4738-82A9-B5BCBF71126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6331661"/>
      </p:ext>
    </p:extLst>
  </p:cSld>
  <p:clrMapOvr>
    <a:masterClrMapping/>
  </p:clrMapOvr>
  <p:transition spd="slow">
    <p:wheel spokes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38B3E-1F6E-47D6-B09D-DBA16330DF1B}" type="datetimeFigureOut">
              <a:rPr lang="en-US" smtClean="0"/>
              <a:t>11/3/2016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623D1-6123-4738-82A9-B5BCBF71126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9345292"/>
      </p:ext>
    </p:extLst>
  </p:cSld>
  <p:clrMapOvr>
    <a:masterClrMapping/>
  </p:clrMapOvr>
  <p:transition spd="slow">
    <p:wheel spokes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623D1-6123-4738-82A9-B5BCBF71126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38B3E-1F6E-47D6-B09D-DBA16330DF1B}" type="datetimeFigureOut">
              <a:rPr lang="en-US" smtClean="0"/>
              <a:t>11/3/2016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0057300"/>
      </p:ext>
    </p:extLst>
  </p:cSld>
  <p:clrMapOvr>
    <a:masterClrMapping/>
  </p:clrMapOvr>
  <p:transition spd="slow">
    <p:wheel spokes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D38B3E-1F6E-47D6-B09D-DBA16330DF1B}" type="datetimeFigureOut">
              <a:rPr lang="en-US" smtClean="0"/>
              <a:t>11/3/2016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E61623D1-6123-4738-82A9-B5BCBF71126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318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ransition spd="slow">
    <p:wheel spokes="1"/>
  </p:transition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media" Target="../media/media1.wav"/><Relationship Id="rId7" Type="http://schemas.openxmlformats.org/officeDocument/2006/relationships/image" Target="../media/image2.png"/><Relationship Id="rId2" Type="http://schemas.openxmlformats.org/officeDocument/2006/relationships/audio" Target="NULL" TargetMode="External"/><Relationship Id="rId1" Type="http://schemas.openxmlformats.org/officeDocument/2006/relationships/tags" Target="../tags/tag1.xml"/><Relationship Id="rId6" Type="http://schemas.openxmlformats.org/officeDocument/2006/relationships/image" Target="../media/image1.jpg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.xml"/><Relationship Id="rId3" Type="http://schemas.openxmlformats.org/officeDocument/2006/relationships/audio" Target="../media/media3.m4a"/><Relationship Id="rId7" Type="http://schemas.openxmlformats.org/officeDocument/2006/relationships/slideLayout" Target="../slideLayouts/slideLayout2.xml"/><Relationship Id="rId2" Type="http://schemas.microsoft.com/office/2007/relationships/media" Target="../media/media3.m4a"/><Relationship Id="rId1" Type="http://schemas.openxmlformats.org/officeDocument/2006/relationships/tags" Target="../tags/tag2.xml"/><Relationship Id="rId6" Type="http://schemas.openxmlformats.org/officeDocument/2006/relationships/video" Target="https://www.youtube.com/embed/go5XyuI7DkA" TargetMode="External"/><Relationship Id="rId5" Type="http://schemas.openxmlformats.org/officeDocument/2006/relationships/audio" Target="../media/media4.m4a"/><Relationship Id="rId10" Type="http://schemas.openxmlformats.org/officeDocument/2006/relationships/image" Target="../media/image4.jpeg"/><Relationship Id="rId4" Type="http://schemas.microsoft.com/office/2007/relationships/media" Target="../media/media4.m4a"/><Relationship Id="rId9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media" Target="../media/media5.m4a"/><Relationship Id="rId7" Type="http://schemas.openxmlformats.org/officeDocument/2006/relationships/image" Target="../media/image2.png"/><Relationship Id="rId2" Type="http://schemas.openxmlformats.org/officeDocument/2006/relationships/tags" Target="../tags/tag3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3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5.m4a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entrepreneur.com/article/219553" TargetMode="External"/><Relationship Id="rId3" Type="http://schemas.microsoft.com/office/2007/relationships/media" Target="../media/media1.wav"/><Relationship Id="rId7" Type="http://schemas.openxmlformats.org/officeDocument/2006/relationships/hyperlink" Target="http://www.forbes.com/sites/francesbooth/2014/08/28/30-time-management-tips/#4ac773ad35e8" TargetMode="External"/><Relationship Id="rId2" Type="http://schemas.openxmlformats.org/officeDocument/2006/relationships/audio" Target="NULL" TargetMode="External"/><Relationship Id="rId1" Type="http://schemas.openxmlformats.org/officeDocument/2006/relationships/tags" Target="../tags/tag6.xml"/><Relationship Id="rId6" Type="http://schemas.openxmlformats.org/officeDocument/2006/relationships/hyperlink" Target="https://www.youtube.com/" TargetMode="External"/><Relationship Id="rId5" Type="http://schemas.openxmlformats.org/officeDocument/2006/relationships/image" Target="../media/image3.png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2.xml"/><Relationship Id="rId9" Type="http://schemas.openxmlformats.org/officeDocument/2006/relationships/hyperlink" Target="http://www.lifehack.org/articles/featured/20-quick-tips-for-better-time-management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Time Management - MIS 213 - Fall 2012"/>
          <p:cNvPicPr>
            <a:picLocks noChangeAspect="1"/>
          </p:cNvPicPr>
          <p:nvPr/>
        </p:nvPicPr>
        <p:blipFill rotWithShape="1">
          <a:blip r:embed="rId6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56"/>
          <a:stretch/>
        </p:blipFill>
        <p:spPr>
          <a:xfrm>
            <a:off x="6219824" y="10"/>
            <a:ext cx="5972175" cy="68579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4671" y="2575932"/>
            <a:ext cx="5685339" cy="3389970"/>
          </a:xfrm>
        </p:spPr>
        <p:txBody>
          <a:bodyPr anchor="t">
            <a:normAutofit/>
          </a:bodyPr>
          <a:lstStyle/>
          <a:p>
            <a:pPr algn="l"/>
            <a:r>
              <a:rPr lang="en-US" sz="4800" dirty="0">
                <a:solidFill>
                  <a:schemeClr val="accent1">
                    <a:lumMod val="75000"/>
                  </a:schemeClr>
                </a:solidFill>
              </a:rPr>
              <a:t>Time Management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4671" y="1543689"/>
            <a:ext cx="4748635" cy="909425"/>
          </a:xfr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b">
            <a:normAutofit/>
          </a:bodyPr>
          <a:lstStyle/>
          <a:p>
            <a:pPr algn="l"/>
            <a:r>
              <a:rPr lang="en-US" sz="2000" dirty="0">
                <a:solidFill>
                  <a:schemeClr val="accent2">
                    <a:lumMod val="50000"/>
                  </a:schemeClr>
                </a:solidFill>
              </a:rPr>
              <a:t>How to have enough time in your day.</a:t>
            </a:r>
          </a:p>
        </p:txBody>
      </p:sp>
      <p:pic>
        <p:nvPicPr>
          <p:cNvPr id="11" name="Ticking Cloc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>
                  <p14:trim end="18514.3764"/>
                  <p14:fade in="500" out="500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569377" y="3880264"/>
            <a:ext cx="487363" cy="48736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92736739"/>
      </p:ext>
    </p:extLst>
  </p:cSld>
  <p:clrMapOvr>
    <a:masterClrMapping/>
  </p:clrMapOvr>
  <p:transition spd="slow" advTm="3498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00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4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0000" showWhenStopped="0">
                <p:cTn id="17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2" grpId="0"/>
      <p:bldP spid="3" grpId="0" animBg="1"/>
    </p:bldLst>
  </p:timing>
  <p:extLst>
    <p:ext uri="{E180D4A7-C9FB-4DFB-919C-405C955672EB}">
      <p14:showEvtLst xmlns:p14="http://schemas.microsoft.com/office/powerpoint/2010/main">
        <p14:playEvt time="1" objId="11"/>
        <p14:stopEvt time="3317" objId="11"/>
      </p14:showEvtLst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Table of Contents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Blip>
                <a:blip r:embed="rId4"/>
              </a:buBlip>
            </a:pPr>
            <a:r>
              <a:rPr lang="en-US" b="1" dirty="0"/>
              <a:t>Manage Your Time</a:t>
            </a:r>
          </a:p>
          <a:p>
            <a:pPr>
              <a:buBlip>
                <a:blip r:embed="rId4"/>
              </a:buBlip>
            </a:pPr>
            <a:r>
              <a:rPr lang="en-US" b="1" dirty="0"/>
              <a:t>Ten Quick Tips</a:t>
            </a:r>
          </a:p>
          <a:p>
            <a:pPr>
              <a:buBlip>
                <a:blip r:embed="rId4"/>
              </a:buBlip>
            </a:pPr>
            <a:r>
              <a:rPr lang="en-US" b="1" dirty="0"/>
              <a:t>Time Keeping Dos and Don’ts</a:t>
            </a:r>
          </a:p>
          <a:p>
            <a:pPr>
              <a:buBlip>
                <a:blip r:embed="rId4"/>
              </a:buBlip>
            </a:pPr>
            <a:r>
              <a:rPr lang="en-US" b="1" dirty="0"/>
              <a:t>Avoid Pitfalls</a:t>
            </a:r>
          </a:p>
          <a:p>
            <a:pPr>
              <a:buBlip>
                <a:blip r:embed="rId4"/>
              </a:buBlip>
            </a:pPr>
            <a:r>
              <a:rPr lang="en-US" b="1" dirty="0"/>
              <a:t>More Information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552238" y="62182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438175"/>
      </p:ext>
    </p:extLst>
  </p:cSld>
  <p:clrMapOvr>
    <a:masterClrMapping/>
  </p:clrMapOvr>
  <p:transition spd="slow" advTm="30917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750"/>
                            </p:stCondLst>
                            <p:childTnLst>
                              <p:par>
                                <p:cTn id="8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250"/>
                            </p:stCondLst>
                            <p:childTnLst>
                              <p:par>
                                <p:cTn id="13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8750"/>
                            </p:stCondLst>
                            <p:childTnLst>
                              <p:par>
                                <p:cTn id="18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250"/>
                            </p:stCondLst>
                            <p:childTnLst>
                              <p:par>
                                <p:cTn id="23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3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3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750"/>
                            </p:stCondLst>
                            <p:childTnLst>
                              <p:par>
                                <p:cTn id="28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3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3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Manage Your Time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87552" y="6391656"/>
            <a:ext cx="641908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This video is from Entrepreneur, which is posted on YouTube, no copyright infringement  intended. </a:t>
            </a:r>
          </a:p>
        </p:txBody>
      </p:sp>
      <p:pic>
        <p:nvPicPr>
          <p:cNvPr id="9" name="Audio 8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552238" y="6218238"/>
            <a:ext cx="487362" cy="487362"/>
          </a:xfrm>
          <a:prstGeom prst="rect">
            <a:avLst/>
          </a:prstGeom>
        </p:spPr>
      </p:pic>
      <p:pic>
        <p:nvPicPr>
          <p:cNvPr id="10" name="Recorded Sound">
            <a:hlinkClick r:id=""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9429612" y="3045378"/>
            <a:ext cx="487363" cy="487363"/>
          </a:xfrm>
          <a:prstGeom prst="rect">
            <a:avLst/>
          </a:prstGeom>
        </p:spPr>
      </p:pic>
      <p:pic>
        <p:nvPicPr>
          <p:cNvPr id="11" name="go5XyuI7DkA"/>
          <p:cNvPicPr>
            <a:picLocks noRot="1" noChangeAspect="1"/>
          </p:cNvPicPr>
          <p:nvPr>
            <a:videoFile r:link="rId6"/>
          </p:nvPr>
        </p:nvPicPr>
        <p:blipFill>
          <a:blip r:embed="rId10"/>
          <a:stretch>
            <a:fillRect/>
          </a:stretch>
        </p:blipFill>
        <p:spPr>
          <a:xfrm>
            <a:off x="677334" y="1286951"/>
            <a:ext cx="7623731" cy="42883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48938452"/>
      </p:ext>
    </p:extLst>
  </p:cSld>
  <p:clrMapOvr>
    <a:masterClrMapping/>
  </p:clrMapOvr>
  <p:transition spd="slow" advTm="21800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09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 showWhenStopped="0">
                <p:cTn id="15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video>
              <p:cMediaNode>
                <p:cTn id="16" fill="hold" display="0">
                  <p:stCondLst>
                    <p:cond delay="indefinite"/>
                  </p:stCondLst>
                </p:cTn>
                <p:tgtEl>
                  <p:spTgt spid="11"/>
                </p:tgtEl>
              </p:cMediaNode>
            </p:video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1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2" grpId="0"/>
    </p:bldLst>
  </p:timing>
  <p:extLst>
    <p:ext uri="{E180D4A7-C9FB-4DFB-919C-405C955672EB}">
      <p14:showEvtLst xmlns:p14="http://schemas.microsoft.com/office/powerpoint/2010/main">
        <p14:playEvt time="610" objId="10"/>
        <p14:stopEvt time="3156" objId="10"/>
      </p14:showEvtLst>
    </p:ext>
  </p:extLs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Ten Quick Tips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Blip>
                <a:blip r:embed="rId6"/>
              </a:buBlip>
            </a:pPr>
            <a:r>
              <a:rPr lang="en-US" sz="2100" dirty="0"/>
              <a:t>Create a daily plan.</a:t>
            </a:r>
          </a:p>
          <a:p>
            <a:pPr>
              <a:buBlip>
                <a:blip r:embed="rId6"/>
              </a:buBlip>
            </a:pPr>
            <a:r>
              <a:rPr lang="en-US" sz="2100" dirty="0"/>
              <a:t>Peg a time limit to each task.</a:t>
            </a:r>
          </a:p>
          <a:p>
            <a:pPr>
              <a:buBlip>
                <a:blip r:embed="rId6"/>
              </a:buBlip>
            </a:pPr>
            <a:r>
              <a:rPr lang="en-US" sz="2100" dirty="0"/>
              <a:t>Use a calendar and an organizer.</a:t>
            </a:r>
          </a:p>
          <a:p>
            <a:pPr>
              <a:buBlip>
                <a:blip r:embed="rId6"/>
              </a:buBlip>
            </a:pPr>
            <a:r>
              <a:rPr lang="en-US" sz="2100" dirty="0"/>
              <a:t>Know your deadlines.</a:t>
            </a:r>
          </a:p>
          <a:p>
            <a:pPr>
              <a:buBlip>
                <a:blip r:embed="rId6"/>
              </a:buBlip>
            </a:pPr>
            <a:r>
              <a:rPr lang="en-US" sz="2100" dirty="0"/>
              <a:t>Learn to say “no”.</a:t>
            </a:r>
          </a:p>
          <a:p>
            <a:pPr>
              <a:buBlip>
                <a:blip r:embed="rId6"/>
              </a:buBlip>
            </a:pPr>
            <a:r>
              <a:rPr lang="en-US" sz="2100" dirty="0"/>
              <a:t>Target to be early.</a:t>
            </a:r>
          </a:p>
          <a:p>
            <a:pPr>
              <a:buBlip>
                <a:blip r:embed="rId6"/>
              </a:buBlip>
            </a:pPr>
            <a:r>
              <a:rPr lang="en-US" sz="2100" dirty="0"/>
              <a:t>Time Box your activities.</a:t>
            </a:r>
          </a:p>
          <a:p>
            <a:pPr>
              <a:buBlip>
                <a:blip r:embed="rId6"/>
              </a:buBlip>
            </a:pPr>
            <a:r>
              <a:rPr lang="en-US" sz="2100" dirty="0"/>
              <a:t>Have a clock visibly before you.</a:t>
            </a:r>
          </a:p>
          <a:p>
            <a:pPr>
              <a:buBlip>
                <a:blip r:embed="rId6"/>
              </a:buBlip>
            </a:pPr>
            <a:r>
              <a:rPr lang="en-US" sz="2100" dirty="0"/>
              <a:t>Set 15 minute reminders.</a:t>
            </a:r>
          </a:p>
          <a:p>
            <a:pPr>
              <a:buBlip>
                <a:blip r:embed="rId6"/>
              </a:buBlip>
            </a:pPr>
            <a:r>
              <a:rPr lang="en-US" sz="2100" dirty="0"/>
              <a:t>Block out distractions.</a:t>
            </a:r>
          </a:p>
          <a:p>
            <a:endParaRPr lang="en-US" dirty="0"/>
          </a:p>
          <a:p>
            <a:pPr>
              <a:buBlip>
                <a:blip r:embed="rId6"/>
              </a:buBlip>
            </a:pPr>
            <a:r>
              <a:rPr lang="en-US" sz="1300" dirty="0"/>
              <a:t>For the complete list: http://www.lifehack.org/articles/featured/20-quick-tips-for-better-time-management.html</a:t>
            </a:r>
          </a:p>
          <a:p>
            <a:endParaRPr lang="en-US" dirty="0"/>
          </a:p>
        </p:txBody>
      </p:sp>
      <p:pic>
        <p:nvPicPr>
          <p:cNvPr id="8" name="Audio 7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552238" y="6218238"/>
            <a:ext cx="487362" cy="487362"/>
          </a:xfrm>
          <a:prstGeom prst="rect">
            <a:avLst/>
          </a:prstGeom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32380559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 advTm="500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000"/>
                            </p:stCondLst>
                            <p:childTnLst>
                              <p:par>
                                <p:cTn id="8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50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8000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500"/>
                            </p:stCondLst>
                            <p:childTnLst>
                              <p:par>
                                <p:cTn id="26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3000"/>
                            </p:stCondLst>
                            <p:childTnLst>
                              <p:par>
                                <p:cTn id="32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500"/>
                            </p:stCondLst>
                            <p:childTnLst>
                              <p:par>
                                <p:cTn id="38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8000"/>
                            </p:stCondLst>
                            <p:childTnLst>
                              <p:par>
                                <p:cTn id="44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500"/>
                            </p:stCondLst>
                            <p:childTnLst>
                              <p:par>
                                <p:cTn id="50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3000"/>
                            </p:stCondLst>
                            <p:childTnLst>
                              <p:par>
                                <p:cTn id="56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5500"/>
                            </p:stCondLst>
                            <p:childTnLst>
                              <p:par>
                                <p:cTn id="62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8000"/>
                            </p:stCondLst>
                            <p:childTnLst>
                              <p:par>
                                <p:cTn id="68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2" grpId="0"/>
      <p:bldP spid="7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 Keeping Dos and Don’ts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Do: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Blip>
                <a:blip r:embed="rId3"/>
              </a:buBlip>
            </a:pPr>
            <a:r>
              <a:rPr lang="en-US" dirty="0"/>
              <a:t>Say, I have time for this.</a:t>
            </a:r>
          </a:p>
          <a:p>
            <a:pPr>
              <a:buBlip>
                <a:blip r:embed="rId3"/>
              </a:buBlip>
            </a:pPr>
            <a:r>
              <a:rPr lang="en-US" dirty="0"/>
              <a:t>Start work within 5 minutes of sitting down.</a:t>
            </a:r>
          </a:p>
          <a:p>
            <a:pPr>
              <a:buBlip>
                <a:blip r:embed="rId3"/>
              </a:buBlip>
            </a:pPr>
            <a:r>
              <a:rPr lang="en-US" dirty="0"/>
              <a:t>Always e</a:t>
            </a:r>
            <a:r>
              <a:rPr lang="en-US" dirty="0"/>
              <a:t>nd your day at a fixed time.</a:t>
            </a:r>
          </a:p>
          <a:p>
            <a:pPr>
              <a:buBlip>
                <a:blip r:embed="rId3"/>
              </a:buBlip>
            </a:pPr>
            <a:r>
              <a:rPr lang="en-US" dirty="0"/>
              <a:t>When using social media, schedule your updates.</a:t>
            </a:r>
          </a:p>
          <a:p>
            <a:pPr>
              <a:buBlip>
                <a:blip r:embed="rId3"/>
              </a:buBlip>
            </a:pPr>
            <a:r>
              <a:rPr lang="en-US" dirty="0"/>
              <a:t>Plan intervals for checking emails.</a:t>
            </a:r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Don’t: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>
              <a:buBlip>
                <a:blip r:embed="rId3"/>
              </a:buBlip>
            </a:pPr>
            <a:r>
              <a:rPr lang="en-US" dirty="0"/>
              <a:t>Say, I never have enough time.</a:t>
            </a:r>
          </a:p>
          <a:p>
            <a:pPr>
              <a:buBlip>
                <a:blip r:embed="rId3"/>
              </a:buBlip>
            </a:pPr>
            <a:r>
              <a:rPr lang="en-US" dirty="0"/>
              <a:t>Wait for an half hour after sitting down; it leads to procrastination.</a:t>
            </a:r>
          </a:p>
          <a:p>
            <a:pPr>
              <a:buBlip>
                <a:blip r:embed="rId3"/>
              </a:buBlip>
            </a:pPr>
            <a:r>
              <a:rPr lang="en-US" dirty="0"/>
              <a:t>Keep working after your fixed time.</a:t>
            </a:r>
          </a:p>
          <a:p>
            <a:pPr>
              <a:buBlip>
                <a:blip r:embed="rId3"/>
              </a:buBlip>
            </a:pPr>
            <a:r>
              <a:rPr lang="en-US" dirty="0"/>
              <a:t>Get distracted by personal social media.</a:t>
            </a:r>
          </a:p>
          <a:p>
            <a:pPr>
              <a:buBlip>
                <a:blip r:embed="rId3"/>
              </a:buBlip>
            </a:pPr>
            <a:r>
              <a:rPr lang="en-US" dirty="0"/>
              <a:t>Leave your email on all the time.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29297428"/>
      </p:ext>
    </p:extLst>
  </p:cSld>
  <p:clrMapOvr>
    <a:masterClrMapping/>
  </p:clrMapOvr>
  <p:transition spd="slow" advTm="31081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500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8000"/>
                            </p:stCondLst>
                            <p:childTnLst>
                              <p:par>
                                <p:cTn id="2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0"/>
                            </p:stCondLst>
                            <p:childTnLst>
                              <p:par>
                                <p:cTn id="3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2000"/>
                            </p:stCondLst>
                            <p:childTnLst>
                              <p:par>
                                <p:cTn id="3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4000"/>
                            </p:stCondLst>
                            <p:childTnLst>
                              <p:par>
                                <p:cTn id="4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0"/>
                            </p:stCondLst>
                            <p:childTnLst>
                              <p:par>
                                <p:cTn id="50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7500"/>
                            </p:stCondLst>
                            <p:childTnLst>
                              <p:par>
                                <p:cTn id="56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0"/>
                            </p:stCondLst>
                            <p:childTnLst>
                              <p:par>
                                <p:cTn id="62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2500"/>
                            </p:stCondLst>
                            <p:childTnLst>
                              <p:par>
                                <p:cTn id="68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5000"/>
                            </p:stCondLst>
                            <p:childTnLst>
                              <p:par>
                                <p:cTn id="74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  <p:bldP spid="3" grpId="0" build="p"/>
      <p:bldP spid="5" grpId="0" build="p"/>
      <p:bldP spid="6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Avoid Pitfalls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401464"/>
            <a:ext cx="8596668" cy="5249502"/>
          </a:xfrm>
        </p:spPr>
        <p:txBody>
          <a:bodyPr>
            <a:normAutofit fontScale="92500" lnSpcReduction="20000"/>
          </a:bodyPr>
          <a:lstStyle/>
          <a:p>
            <a:pPr>
              <a:buBlip>
                <a:blip r:embed="rId3"/>
              </a:buBlip>
            </a:pPr>
            <a:r>
              <a:rPr lang="en-US" sz="1900" dirty="0"/>
              <a:t>Procrastination is one of the worst pitfalls.</a:t>
            </a:r>
          </a:p>
          <a:p>
            <a:pPr marL="742950" lvl="2" indent="-342900">
              <a:buBlip>
                <a:blip r:embed="rId3"/>
              </a:buBlip>
            </a:pPr>
            <a:r>
              <a:rPr lang="en-US" sz="1700" dirty="0"/>
              <a:t>Decide your goals for the project.</a:t>
            </a:r>
          </a:p>
          <a:p>
            <a:pPr marL="742950" lvl="2" indent="-342900">
              <a:buBlip>
                <a:blip r:embed="rId3"/>
              </a:buBlip>
            </a:pPr>
            <a:r>
              <a:rPr lang="en-US" sz="1700" dirty="0"/>
              <a:t>List what needs to be done and when they need to be done.</a:t>
            </a:r>
          </a:p>
          <a:p>
            <a:pPr>
              <a:buBlip>
                <a:blip r:embed="rId3"/>
              </a:buBlip>
            </a:pPr>
            <a:r>
              <a:rPr lang="en-US" sz="1900" dirty="0"/>
              <a:t>People distract us; ask these questions to see if this meets with our goal:</a:t>
            </a:r>
          </a:p>
          <a:p>
            <a:pPr marL="742950" lvl="2" indent="-342900">
              <a:buBlip>
                <a:blip r:embed="rId3"/>
              </a:buBlip>
            </a:pPr>
            <a:r>
              <a:rPr lang="en-US" sz="1700" dirty="0"/>
              <a:t>Do people keep distracting you from your projects or goals?</a:t>
            </a:r>
          </a:p>
          <a:p>
            <a:pPr marL="742950" lvl="2" indent="-342900">
              <a:buBlip>
                <a:blip r:embed="rId3"/>
              </a:buBlip>
            </a:pPr>
            <a:r>
              <a:rPr lang="en-US" sz="1700" dirty="0"/>
              <a:t>Is the person truly helping or hindering my project?</a:t>
            </a:r>
          </a:p>
          <a:p>
            <a:pPr marL="742950" lvl="2" indent="-342900">
              <a:buBlip>
                <a:blip r:embed="rId3"/>
              </a:buBlip>
            </a:pPr>
            <a:r>
              <a:rPr lang="en-US" sz="1700" dirty="0"/>
              <a:t>Is this work related or social?</a:t>
            </a:r>
          </a:p>
          <a:p>
            <a:pPr>
              <a:buBlip>
                <a:blip r:embed="rId3"/>
              </a:buBlip>
            </a:pPr>
            <a:r>
              <a:rPr lang="en-US" sz="1900" dirty="0"/>
              <a:t>Technology can be helpful and harmful. Be sure to watch time spent on these:</a:t>
            </a:r>
          </a:p>
          <a:p>
            <a:pPr marL="690563" lvl="2" indent="-233363">
              <a:buBlip>
                <a:blip r:embed="rId3"/>
              </a:buBlip>
            </a:pPr>
            <a:r>
              <a:rPr lang="en-US" sz="1700" dirty="0"/>
              <a:t>Email: </a:t>
            </a:r>
          </a:p>
          <a:p>
            <a:pPr marL="1147763" lvl="4" indent="-233363">
              <a:buBlip>
                <a:blip r:embed="rId3"/>
              </a:buBlip>
            </a:pPr>
            <a:r>
              <a:rPr lang="en-US" sz="1700" dirty="0"/>
              <a:t>Delete email that is not related to you without opening.</a:t>
            </a:r>
          </a:p>
          <a:p>
            <a:pPr marL="1147763" lvl="4" indent="-233363">
              <a:buBlip>
                <a:blip r:embed="rId3"/>
              </a:buBlip>
            </a:pPr>
            <a:r>
              <a:rPr lang="en-US" sz="1700" dirty="0"/>
              <a:t>Schedule times to check your messages.</a:t>
            </a:r>
          </a:p>
          <a:p>
            <a:pPr marL="742950" lvl="2" indent="-342900">
              <a:buBlip>
                <a:blip r:embed="rId3"/>
              </a:buBlip>
            </a:pPr>
            <a:r>
              <a:rPr lang="en-US" sz="1700" dirty="0"/>
              <a:t>Cell Phone:</a:t>
            </a:r>
          </a:p>
          <a:p>
            <a:pPr marL="1257300" lvl="4" indent="-342900">
              <a:buBlip>
                <a:blip r:embed="rId3"/>
              </a:buBlip>
            </a:pPr>
            <a:r>
              <a:rPr lang="en-US" sz="1700" dirty="0"/>
              <a:t>Answer business calls that are important.</a:t>
            </a:r>
          </a:p>
          <a:p>
            <a:pPr marL="1257300" lvl="4" indent="-342900">
              <a:buBlip>
                <a:blip r:embed="rId3"/>
              </a:buBlip>
            </a:pPr>
            <a:r>
              <a:rPr lang="en-US" sz="1700" dirty="0"/>
              <a:t>Don’t answer personal calls when you are working.</a:t>
            </a:r>
          </a:p>
          <a:p>
            <a:pPr marL="742950" lvl="2" indent="-342900">
              <a:buBlip>
                <a:blip r:embed="rId3"/>
              </a:buBlip>
            </a:pPr>
            <a:r>
              <a:rPr lang="en-US" sz="1700" dirty="0"/>
              <a:t>Social Media:</a:t>
            </a:r>
          </a:p>
          <a:p>
            <a:pPr marL="1257300" lvl="4" indent="-342900">
              <a:buBlip>
                <a:blip r:embed="rId3"/>
              </a:buBlip>
            </a:pPr>
            <a:r>
              <a:rPr lang="en-US" sz="1700" dirty="0"/>
              <a:t>Only look at social media that is related to your job during work hours.</a:t>
            </a:r>
          </a:p>
          <a:p>
            <a:pPr lvl="2"/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69589490"/>
      </p:ext>
    </p:extLst>
  </p:cSld>
  <p:clrMapOvr>
    <a:masterClrMapping/>
  </p:clrMapOvr>
  <p:transition spd="slow" advTm="61299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500"/>
                            </p:stCondLst>
                            <p:childTnLst>
                              <p:par>
                                <p:cTn id="8" presetID="42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3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25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3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3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3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3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3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3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9750"/>
                            </p:stCondLst>
                            <p:childTnLst>
                              <p:par>
                                <p:cTn id="45" presetID="42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3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3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3000"/>
                            </p:stCondLst>
                            <p:childTnLst>
                              <p:par>
                                <p:cTn id="51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3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3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3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3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3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3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6500"/>
                            </p:stCondLst>
                            <p:childTnLst>
                              <p:par>
                                <p:cTn id="67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3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3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3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3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3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3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3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3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0000"/>
                            </p:stCondLst>
                            <p:childTnLst>
                              <p:par>
                                <p:cTn id="83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30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3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3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30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30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30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42122"/>
          </a:xfrm>
        </p:spPr>
        <p:txBody>
          <a:bodyPr>
            <a:normAutofit/>
          </a:bodyPr>
          <a:lstStyle/>
          <a:p>
            <a:r>
              <a:rPr lang="en-US" sz="3200" dirty="0"/>
              <a:t>More Information: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  <a:buBlip>
                <a:blip r:embed="rId5"/>
              </a:buBlip>
            </a:pPr>
            <a:r>
              <a:rPr lang="en-US" sz="1600" dirty="0">
                <a:hlinkClick r:id="rId6"/>
              </a:rPr>
              <a:t>https://www.youtube.com/</a:t>
            </a:r>
            <a:endParaRPr lang="en-US" sz="1600" dirty="0"/>
          </a:p>
          <a:p>
            <a:pPr>
              <a:lnSpc>
                <a:spcPct val="90000"/>
              </a:lnSpc>
              <a:buBlip>
                <a:blip r:embed="rId5"/>
              </a:buBlip>
            </a:pPr>
            <a:r>
              <a:rPr lang="en-US" sz="1600" dirty="0">
                <a:hlinkClick r:id="rId7"/>
              </a:rPr>
              <a:t>http://www.forbes.com/sites/francesbooth/2014/08/28/30-time-management-tips/#4ac773ad35e8</a:t>
            </a:r>
            <a:endParaRPr lang="en-US" sz="1600" dirty="0"/>
          </a:p>
          <a:p>
            <a:pPr>
              <a:lnSpc>
                <a:spcPct val="90000"/>
              </a:lnSpc>
              <a:buBlip>
                <a:blip r:embed="rId5"/>
              </a:buBlip>
            </a:pPr>
            <a:r>
              <a:rPr lang="en-US" sz="1600" dirty="0">
                <a:hlinkClick r:id="rId8"/>
              </a:rPr>
              <a:t>https://www.entrepreneur.com/article/219553</a:t>
            </a:r>
            <a:endParaRPr lang="en-US" sz="1600" dirty="0"/>
          </a:p>
          <a:p>
            <a:pPr>
              <a:lnSpc>
                <a:spcPct val="90000"/>
              </a:lnSpc>
              <a:buBlip>
                <a:blip r:embed="rId5"/>
              </a:buBlip>
            </a:pPr>
            <a:r>
              <a:rPr lang="en-US" sz="1600" dirty="0">
                <a:hlinkClick r:id="rId9"/>
              </a:rPr>
              <a:t>http://www.lifehack.org/articles/featured/20-quick-tips-for-better-time-management.html</a:t>
            </a:r>
            <a:r>
              <a:rPr lang="en-US" sz="1600" dirty="0"/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85191" y="1222513"/>
            <a:ext cx="72853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You can go to anyone of these websites to find more information.</a:t>
            </a:r>
          </a:p>
        </p:txBody>
      </p:sp>
      <p:pic>
        <p:nvPicPr>
          <p:cNvPr id="5" name="Ticking Cloc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>
                  <p14:trim end="11514.3764"/>
                  <p14:fade in="500" out="500"/>
                </p14:media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0353951" y="2558359"/>
            <a:ext cx="487363" cy="48736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76008728"/>
      </p:ext>
    </p:extLst>
  </p:cSld>
  <p:clrMapOvr>
    <a:masterClrMapping/>
  </p:clrMapOvr>
  <p:transition spd="slow" advTm="12307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0000" numSld="999" showWhenStopped="0">
                <p:cTn id="33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4.3|10.1|10.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2.5|1.8|1.9"/>
</p:tagLst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Facet">
    <a:dk1>
      <a:sysClr val="windowText" lastClr="000000"/>
    </a:dk1>
    <a:lt1>
      <a:sysClr val="window" lastClr="FFFFFF"/>
    </a:lt1>
    <a:dk2>
      <a:srgbClr val="2C3C43"/>
    </a:dk2>
    <a:lt2>
      <a:srgbClr val="EBEBEB"/>
    </a:lt2>
    <a:accent1>
      <a:srgbClr val="5FCBEF"/>
    </a:accent1>
    <a:accent2>
      <a:srgbClr val="2E83C3"/>
    </a:accent2>
    <a:accent3>
      <a:srgbClr val="42D0A2"/>
    </a:accent3>
    <a:accent4>
      <a:srgbClr val="2E946B"/>
    </a:accent4>
    <a:accent5>
      <a:srgbClr val="42B051"/>
    </a:accent5>
    <a:accent6>
      <a:srgbClr val="96D141"/>
    </a:accent6>
    <a:hlink>
      <a:srgbClr val="3FCDE7"/>
    </a:hlink>
    <a:folHlink>
      <a:srgbClr val="A9D3E1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727</TotalTime>
  <Words>406</Words>
  <Application>Microsoft Office PowerPoint</Application>
  <PresentationFormat>Widescreen</PresentationFormat>
  <Paragraphs>62</Paragraphs>
  <Slides>7</Slides>
  <Notes>2</Notes>
  <HiddenSlides>0</HiddenSlides>
  <MMClips>7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Trebuchet MS</vt:lpstr>
      <vt:lpstr>Wingdings 3</vt:lpstr>
      <vt:lpstr>Facet</vt:lpstr>
      <vt:lpstr>Time Management</vt:lpstr>
      <vt:lpstr>Table of Contents</vt:lpstr>
      <vt:lpstr>Manage Your Time</vt:lpstr>
      <vt:lpstr>Ten Quick Tips</vt:lpstr>
      <vt:lpstr>Time Keeping Dos and Don’ts</vt:lpstr>
      <vt:lpstr>Avoid Pitfalls</vt:lpstr>
      <vt:lpstr>More Information: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Time Management</dc:title>
  <dc:creator>April Conway</dc:creator>
  <cp:lastModifiedBy>April Conway</cp:lastModifiedBy>
  <cp:revision>43</cp:revision>
  <dcterms:created xsi:type="dcterms:W3CDTF">2016-11-03T15:59:49Z</dcterms:created>
  <dcterms:modified xsi:type="dcterms:W3CDTF">2016-11-04T04:07:39Z</dcterms:modified>
</cp:coreProperties>
</file>